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3"/>
  </p:notesMasterIdLst>
  <p:handoutMasterIdLst>
    <p:handoutMasterId r:id="rId14"/>
  </p:handoutMasterIdLst>
  <p:sldIdLst>
    <p:sldId id="4119" r:id="rId5"/>
    <p:sldId id="4133" r:id="rId6"/>
    <p:sldId id="4146" r:id="rId7"/>
    <p:sldId id="4161" r:id="rId8"/>
    <p:sldId id="4162" r:id="rId9"/>
    <p:sldId id="4164" r:id="rId10"/>
    <p:sldId id="4165" r:id="rId11"/>
    <p:sldId id="4004" r:id="rId12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9" d="100"/>
          <a:sy n="69" d="100"/>
        </p:scale>
        <p:origin x="66" y="52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41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ezD9j_Rz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PRIORIZAÇÃO PILOTO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26 set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HSM.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Autoridade Nacional de Proteção de Dados.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HSM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95715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Piloto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 do permissionamento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 identificação.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Laboratório  TCU.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Testar Observação  RNP.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uma incorreção na documentação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-boot deve se conectar aos boots, não aos validadores.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Fazer ajuste na documentação, corrigindo e integrando.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lab.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Ajustes versionamento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do Permissionamento.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30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Autoridade Nacional de Proteção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ANPD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Audiência Pública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https://www.youtube.com/watch?v=UrezD9j_Rzc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Possíveis conflitos quanto à: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Correção de dados.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Eliminação de dados pessoais.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princípio, parece que se aplicam a casos em que dados pessoais são armazenados na blockchain.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Porém, ele fala que, mesmo sem armazenamento de dados pessoais, existem riscos: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Identificação utilizando “informações da chave privada” (???).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Ataques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re-identificação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Alguém tem contato com a ANPD?</a:t>
            </a: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5716</TotalTime>
  <Words>274</Words>
  <Application>Microsoft Office PowerPoint</Application>
  <PresentationFormat>Widescreen</PresentationFormat>
  <Paragraphs>61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66</cp:revision>
  <cp:lastPrinted>2022-11-07T22:20:14Z</cp:lastPrinted>
  <dcterms:created xsi:type="dcterms:W3CDTF">2023-03-27T20:40:19Z</dcterms:created>
  <dcterms:modified xsi:type="dcterms:W3CDTF">2023-09-26T18:57:53Z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